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458B-CC43-1E63-0D4B-31FCE46BB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74D6D-BB02-3B15-DC91-5FEE4A013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1F7A1-BE41-862B-01A3-FC42BDCE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90AA-725A-4C04-0941-1AFC9BF9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358E-15F0-AEB7-71DD-A7946F82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FEBD2-A911-C6D2-5025-D984C516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9E060-90BE-0755-BE9F-DD5033342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4462-9FBF-D79A-1997-336B72E8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A8A26-96C1-B37A-1298-BF38A90F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AE33-DACD-6C8B-E6F5-6EC9FB7D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4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A05B23-449D-25DD-B7D1-DBA72067D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F076A-275C-25FA-6075-001CA32F0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AF485-FF2F-484A-CA61-17BB1CBE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14C8-F404-6CAE-64C0-9BCD8D90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0BA68-99C1-3C25-189E-251AA955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E369-DB96-50FF-7E26-DF3004C8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07793-6E15-9FD2-61CD-CD45D3DF6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EF45E-12B4-2CBA-AEF2-C05AA72F3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DF90-2880-5980-6976-D0E3096C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80A8C-854E-4674-6889-8F0E7DCB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A187-60C6-DD16-6638-83DE08F0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0EDF5-1CCC-5C4E-9168-640C5882A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A26CE-387A-3CD3-E173-AFDAB1AD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8203E-B41B-5AD5-4E8A-58139759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2042-5697-A88F-1A9B-242F8B0C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D522-D83F-337F-DAC3-298DF648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0D7EB-8C2F-592E-048A-CDD0BEBB0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B104B-88AD-015D-3B66-BDB5FF15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9CC7D-715B-5E97-E988-DFE5E297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FBA17-D1CD-51A0-9CB6-F2553F8AF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98B87-1365-468B-85DD-2C9CB739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9CB8-F412-85EB-AA94-0FB8514B4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0748F-8945-2E21-737A-14E1FF261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73511-E8AE-3A8F-CB9C-090BF2B0D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595FA-B1C8-2786-7D62-83ACA9DC2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94EFE-2B33-B5F6-869C-3A940EC91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28D94-D7EC-6776-C0DD-B55443F9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9E875-41A1-844C-F651-B102CFE1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56D7E-FEF2-A1F8-15CA-397794F1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8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9DFC-9A37-B769-0864-2356990E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C8CF3-0D1E-8014-D029-03A8DC6F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03033-F5A9-44DE-C437-77487495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1F032-907A-DB2C-90EB-468A3052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0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8BABC-9DF8-CA50-0C05-99577A7E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64D71-311B-7E93-E97E-D6B8DB04C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DE393-012C-0D63-3E75-1AF07337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89DF-B2EA-8D45-17CD-BA30F98C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236A0-8D10-2BD5-6392-4CE8BA541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6594C-00B1-A821-AD6F-3754145FB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10C8-277C-9A93-82AB-319A2B78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684A6-9E43-5AE6-1152-D9654124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3DDE2-7BB2-DAE0-BD5C-E66C0418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6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7018-BF04-E049-1838-E555953E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5A7F3-15FD-76D8-6BCD-E17C8303C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4BDA3-E259-3F76-DA62-890BD98C7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419FF-4DA9-0642-2CE1-CA98DE86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7E853-1A20-97E6-BBCA-5DD0B4FC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9D4FE-3B2D-2E46-4361-36B5001F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1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727A2-50F5-07FB-FE0A-8019414F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A4D41-26BE-2E78-6E0A-4D73C33B6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7897E-4442-EF83-EA58-27B9701C9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46CA4-D9C4-4E78-8279-6AE1AD94953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65FA4-BCA1-5B47-14FC-C275BC9F6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048F3-9ED3-92C7-2DBE-1349327EB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418F-DE0B-4961-B5CF-D7C01205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C260-D935-0542-AE9D-2C8B01D4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636" y="572569"/>
            <a:ext cx="4314289" cy="1642956"/>
          </a:xfrm>
        </p:spPr>
        <p:txBody>
          <a:bodyPr anchor="b">
            <a:normAutofit/>
          </a:bodyPr>
          <a:lstStyle/>
          <a:p>
            <a:r>
              <a:rPr lang="en-GB" sz="3600" dirty="0">
                <a:latin typeface="Forte" panose="03060902040502070203" pitchFamily="66" charset="0"/>
                <a:ea typeface="+mn-ea"/>
                <a:cs typeface="Aharoni" panose="02010803020104030203" pitchFamily="2" charset="-79"/>
              </a:rPr>
              <a:t>You’re invited to a Christmas party! </a:t>
            </a:r>
          </a:p>
        </p:txBody>
      </p:sp>
      <p:pic>
        <p:nvPicPr>
          <p:cNvPr id="5" name="Content Placeholder 4" descr="A christmas party invitation with a wreath of pine branches&#10;&#10;Description automatically generated with medium confidence">
            <a:extLst>
              <a:ext uri="{FF2B5EF4-FFF2-40B4-BE49-F238E27FC236}">
                <a16:creationId xmlns:a16="http://schemas.microsoft.com/office/drawing/2014/main" id="{B59F757F-62B0-A85D-0498-446BEDF0BC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" r="1501"/>
          <a:stretch/>
        </p:blipFill>
        <p:spPr>
          <a:xfrm>
            <a:off x="673088" y="742672"/>
            <a:ext cx="5259715" cy="5404012"/>
          </a:xfrm>
          <a:custGeom>
            <a:avLst/>
            <a:gdLst/>
            <a:ahLst/>
            <a:cxnLst/>
            <a:rect l="l" t="t" r="r" b="b"/>
            <a:pathLst>
              <a:path w="5259715" h="5404012">
                <a:moveTo>
                  <a:pt x="2399894" y="435"/>
                </a:moveTo>
                <a:cubicBezTo>
                  <a:pt x="2943658" y="-13023"/>
                  <a:pt x="3728490" y="288758"/>
                  <a:pt x="4147141" y="517466"/>
                </a:cubicBezTo>
                <a:cubicBezTo>
                  <a:pt x="4565793" y="746173"/>
                  <a:pt x="4730383" y="950413"/>
                  <a:pt x="4911806" y="1372681"/>
                </a:cubicBezTo>
                <a:cubicBezTo>
                  <a:pt x="5093230" y="1794950"/>
                  <a:pt x="5337667" y="2458051"/>
                  <a:pt x="5235686" y="3051079"/>
                </a:cubicBezTo>
                <a:cubicBezTo>
                  <a:pt x="5133705" y="3644106"/>
                  <a:pt x="4702264" y="4591451"/>
                  <a:pt x="4299920" y="4930844"/>
                </a:cubicBezTo>
                <a:cubicBezTo>
                  <a:pt x="3897575" y="5270237"/>
                  <a:pt x="2995921" y="5464440"/>
                  <a:pt x="2368153" y="5387112"/>
                </a:cubicBezTo>
                <a:cubicBezTo>
                  <a:pt x="1740385" y="5309785"/>
                  <a:pt x="905559" y="5028315"/>
                  <a:pt x="533308" y="4466883"/>
                </a:cubicBezTo>
                <a:cubicBezTo>
                  <a:pt x="161057" y="3905452"/>
                  <a:pt x="-204932" y="3091976"/>
                  <a:pt x="134652" y="2018526"/>
                </a:cubicBezTo>
                <a:cubicBezTo>
                  <a:pt x="234804" y="1669603"/>
                  <a:pt x="575722" y="913155"/>
                  <a:pt x="884557" y="598212"/>
                </a:cubicBezTo>
                <a:cubicBezTo>
                  <a:pt x="1193392" y="283270"/>
                  <a:pt x="1835810" y="121563"/>
                  <a:pt x="2399894" y="435"/>
                </a:cubicBezTo>
                <a:close/>
              </a:path>
            </a:pathLst>
          </a:custGeom>
        </p:spPr>
      </p:pic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D131D2B-2485-EA39-0CF9-DB601B85B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0880" y="2596243"/>
            <a:ext cx="4314290" cy="3573493"/>
          </a:xfrm>
        </p:spPr>
        <p:txBody>
          <a:bodyPr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en-GB" dirty="0">
                <a:latin typeface="Forte" panose="03060902040502070203" pitchFamily="66" charset="0"/>
                <a:cs typeface="Aharoni" panose="02010803020104030203" pitchFamily="2" charset="-79"/>
              </a:rPr>
              <a:t>Date	:  Dec. 16</a:t>
            </a:r>
            <a:r>
              <a:rPr lang="en-GB">
                <a:latin typeface="Forte" panose="03060902040502070203" pitchFamily="66" charset="0"/>
                <a:cs typeface="Aharoni" panose="02010803020104030203" pitchFamily="2" charset="-79"/>
              </a:rPr>
              <a:t>, 2023, Sat.</a:t>
            </a:r>
            <a:endParaRPr lang="en-GB" dirty="0">
              <a:latin typeface="Forte" panose="03060902040502070203" pitchFamily="66" charset="0"/>
              <a:cs typeface="Aharoni" panose="02010803020104030203" pitchFamily="2" charset="-79"/>
            </a:endParaRPr>
          </a:p>
          <a:p>
            <a:pPr marL="0" indent="0" rtl="0">
              <a:lnSpc>
                <a:spcPct val="100000"/>
              </a:lnSpc>
              <a:buNone/>
            </a:pPr>
            <a:r>
              <a:rPr lang="en-GB" dirty="0">
                <a:latin typeface="Forte" panose="03060902040502070203" pitchFamily="66" charset="0"/>
                <a:cs typeface="Aharoni" panose="02010803020104030203" pitchFamily="2" charset="-79"/>
              </a:rPr>
              <a:t>Time 	:  7-10 pm</a:t>
            </a:r>
          </a:p>
          <a:p>
            <a:pPr marL="0" indent="0" rtl="0">
              <a:lnSpc>
                <a:spcPct val="100000"/>
              </a:lnSpc>
              <a:buNone/>
            </a:pPr>
            <a:r>
              <a:rPr lang="en-GB" dirty="0">
                <a:latin typeface="Forte" panose="03060902040502070203" pitchFamily="66" charset="0"/>
                <a:cs typeface="Aharoni" panose="02010803020104030203" pitchFamily="2" charset="-79"/>
              </a:rPr>
              <a:t>Place	:  XXX</a:t>
            </a:r>
          </a:p>
          <a:p>
            <a:endParaRPr lang="en-US" sz="1800" dirty="0">
              <a:solidFill>
                <a:schemeClr val="tx2"/>
              </a:solidFill>
              <a:latin typeface="Forte" panose="03060902040502070203" pitchFamily="66" charset="0"/>
            </a:endParaRPr>
          </a:p>
          <a:p>
            <a:endParaRPr lang="en-US" sz="1800" dirty="0">
              <a:solidFill>
                <a:schemeClr val="tx2"/>
              </a:solidFill>
              <a:latin typeface="Forte" panose="03060902040502070203" pitchFamily="66" charset="0"/>
            </a:endParaRPr>
          </a:p>
          <a:p>
            <a:endParaRPr lang="en-US" sz="1800" dirty="0">
              <a:solidFill>
                <a:schemeClr val="tx2"/>
              </a:solidFill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Forte" panose="03060902040502070203" pitchFamily="66" charset="0"/>
              </a:rPr>
              <a:t>R.S.V.P.:  XXXX at phone XXXXXX</a:t>
            </a:r>
          </a:p>
        </p:txBody>
      </p:sp>
    </p:spTree>
    <p:extLst>
      <p:ext uri="{BB962C8B-B14F-4D97-AF65-F5344CB8AC3E}">
        <p14:creationId xmlns:p14="http://schemas.microsoft.com/office/powerpoint/2010/main" val="297573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Office Theme</vt:lpstr>
      <vt:lpstr>You’re invited to a Christmas party!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invited to a Christmas party! </dc:title>
  <dc:creator>Lilian Poon</dc:creator>
  <cp:lastModifiedBy>Jiahui Yao</cp:lastModifiedBy>
  <cp:revision>1</cp:revision>
  <dcterms:created xsi:type="dcterms:W3CDTF">2023-10-25T16:29:37Z</dcterms:created>
  <dcterms:modified xsi:type="dcterms:W3CDTF">2023-10-26T09:01:14Z</dcterms:modified>
</cp:coreProperties>
</file>